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51" r:id="rId4"/>
    <p:sldId id="1142" r:id="rId5"/>
    <p:sldId id="1143" r:id="rId6"/>
    <p:sldId id="1144" r:id="rId7"/>
    <p:sldId id="1153" r:id="rId8"/>
    <p:sldId id="1146" r:id="rId9"/>
    <p:sldId id="1147" r:id="rId10"/>
    <p:sldId id="1148" r:id="rId11"/>
    <p:sldId id="1152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74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guide people on how to change their sleep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sleep types and their effects on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 differences between “early bird” and “night owl”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importance of high quality sleep for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268760"/>
            <a:ext cx="3559230" cy="46656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2515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9328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主旨大意题。本文核心是介绍睡眠类型及其对日常生活的影响。故选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1449272" cy="5544616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37502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they can make their own work hours, they can get a lot done.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但如果能自主安排工作时间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他们的效率会大大提高。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get a lot done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他们可以完成很多工作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条件状语从句：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they can make their own work hours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但如果他们能自主安排工作时间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连接词：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,if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语法要点：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their own work hours”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是英语中的习惯表达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直译是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制定自己的工作时间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实际意思是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自主安排工作时间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a lot done”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完成大量工作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的口语化表达。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445" y="1052554"/>
            <a:ext cx="2185385" cy="4322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2132856"/>
            <a:ext cx="912934" cy="3070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094" y="2700294"/>
            <a:ext cx="916974" cy="33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96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9108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介绍了四种睡眠类型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狮子、熊、狼、海豚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）及其特点和影响。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901116"/>
            <a:ext cx="2160240" cy="5278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1244932"/>
            <a:ext cx="11567000" cy="144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bt21.jpg" descr="id:21474881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1772816"/>
            <a:ext cx="3502674" cy="2409498"/>
          </a:xfrm>
          <a:prstGeom prst="rect">
            <a:avLst/>
          </a:prstGeom>
        </p:spPr>
      </p:pic>
      <p:pic>
        <p:nvPicPr>
          <p:cNvPr id="5" name="篇章导图.eps" descr="id:21474881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484784"/>
            <a:ext cx="1551337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2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know the words “early bird” and “night owl”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used these words for years to categorize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according to their sleeping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recently, however, sleep researcher Dr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 Breus introduced a more detailed system based on sleep types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Dr Breus, everyone falls into one of four sleep types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lion, bear, wolf and dolphin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humans are the bear type because they usually sleep from around 11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7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work best between 10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2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typical structures of modern society, such as the standard nine-to-five workday, suit bears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are the ones who get up earliest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to bed at about 9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wake up as early as 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 their best work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are often socially confident and charming, which, combined with their ability, makes them natural leaders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 are like night owls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like waking up before 8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reach their best mental state in 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hard for them to start work at 9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they can make their own work hours, they can get a lot done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Dolphins have random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 habits, mainly because they often feel worried and think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bedtime routine is important for them to calm down before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Dolphins are very creative and good at solving-problems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this information useful to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Knowing your sleep type helps you recognize when you’re most likely to feel most energetic and can do your best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planning your work and free time according to your sleep patterns, you can work better and sleep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also guide you on how to best structure your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563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what time do bears usually sleep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around 9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5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around 11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7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around 8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4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around 10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6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122263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humans are the bear type because they usually sleep from around 11 p.m. to 7 a.m.”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熊型人群的睡眠时间是从晚上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点到早上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35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feel sleepy in the morning but energetic in the afternoon are most likely to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dolphins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don’t like waking up before 8 a.m. and reach their best mental state in the afternoon.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hard for them to start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at 9 a.m.”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狼型人群不喜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对某人来说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做某事是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欢早上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点前起床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下午达到最佳状态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故早上感到困倦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但下午精力最佳的人最可能是狼型人群。故选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81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903518" y="4023648"/>
            <a:ext cx="528251" cy="41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15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develop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explanations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14721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本文通过逐一解释四种睡眠类型的特征展开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解释说明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68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565</Words>
  <Application>Microsoft Office PowerPoint</Application>
  <PresentationFormat>自定义</PresentationFormat>
  <Paragraphs>41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2025-09-17T15:10:21Z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